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1D01A-283F-D852-F837-823A8EEDB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0B0F04-5745-38C3-AE66-E5DA2414C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95B24-03D5-3C1D-B429-745E8FFD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7C422-333A-CCDD-BC18-2998602E6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A4FA6-586A-3442-A7CC-7E9600BA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321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D253-681E-9C5A-AA1C-43588EB36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583332-EDFF-FF94-7B1C-931C3AC99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6E728-55B5-065F-3DDB-597EBC8E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A57E2-F7C1-288A-A5AF-3EC03A27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6900F-C370-9D68-2BC1-512A5F0BF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552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AF70DF-710F-73AB-4D98-6ADB8F9499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CC834-49B9-4223-36D9-4649221CA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49CD2-0A0E-27C1-571C-78CFF848A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EA7E8-EAE2-FE39-D17D-E7DBD339C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27E4B-72DA-7CF4-78EE-000EB0510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431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8C653-32D0-6F36-7BF8-18A1C60AB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0F1E0-0C8E-A464-5F12-04AEB07A7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25021-8E73-AB6B-3C5C-17B8C987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FA32E-0A8A-D825-7D0D-89EC8EDEF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BD134-D790-1817-3760-DB76FCA87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51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51AD2-3AF5-0E21-1FA1-E688EE05A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AE08D-1BDC-46D0-5CDB-9395ECA0F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E3C8E-64EB-4803-46A7-A416BBE9C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1B83B-098B-8E1C-6372-9F6974DF1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0A81-8975-B758-279F-CBE7812EA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268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96A5B-FA2A-914E-1794-B3871397C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6D8EF-668A-C3E9-E5AF-5450A63AB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75C6E-95AA-9F18-025C-86841A6EE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A8689-2D4D-E2BD-4498-02EE56B66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A04A2-1E2D-7FB8-3A58-1C643C5AA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E1F85C-81F0-F10A-94E7-46A08BB4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9269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AA665-A741-0E3A-E3E2-EFE58B0F8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63758-D7FE-B2B2-AB49-5C70E12B8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672083-6563-A7C2-391A-AF5DDAEDC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C90818-3086-6625-46BA-6B2E1F0967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FB7482-973E-3F30-6F61-0099B0DCD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B44B76-D11B-20C3-E05E-EF0BFC289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3CAD80-5582-59CC-02C1-C4B7ECB6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6C0D8B-B939-AA47-4027-06347EFF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13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ED2B1-F78E-288B-0914-50C0EBF0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F0B423-8307-6E8E-B4DC-91345472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9D0049-ACCD-4FFF-3C0C-CF5A33E6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44A8BE-155F-6795-E54B-609749D92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069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A448AD-158F-09B1-DEB7-C00CEDD77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9C4D3F-F50D-12F2-7DDF-2FC0DB03F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F61E0-E1BE-C6EB-B857-BBE2334B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888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4AB1B-81C7-8AEF-4160-D37A95858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3620B-ADF1-F0D5-500C-61C540D11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37C068-5174-36C0-92FB-660D5C72B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CEF5A-1213-F57A-9738-6A630431C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698E8-F42B-62F4-9A13-D4C3743C1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78D7-3255-E443-8C7B-5546B664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614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DF49-0D5C-7652-B9F3-B8E40E07C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ABDEE-3076-B845-D759-69A8D1847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F9854D-D866-2F04-9995-7BE059B80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634E91-2AE6-4B87-DAAE-B84739733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C8C0A-AC9E-60E2-9EC1-F1A8E9E62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4FAE14-7299-39AB-D7DD-CE2D06F65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966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2220EA-9DAA-5D37-7682-7DF2F3871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F98B6-31C6-0654-FAA2-E7068CA7A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A56B5-AD11-86FB-C8B5-EC0A59207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25069-15FE-4722-913E-C1D55D5D8DBC}" type="datetimeFigureOut">
              <a:rPr lang="hu-HU" smtClean="0"/>
              <a:t>2024. 01. 27.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E2B29-CB5B-7A94-0594-90A450E95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44411-D391-73E2-0DF9-6D262A723F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5F16-C175-4ACF-8A0A-CB259FFEDA1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609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D79501-C097-BFA1-4D36-D4D8CE88E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275" y="-39694"/>
            <a:ext cx="9178268" cy="689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49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istván hazai</dc:creator>
  <cp:lastModifiedBy>istván hazai</cp:lastModifiedBy>
  <cp:revision>1</cp:revision>
  <dcterms:created xsi:type="dcterms:W3CDTF">2024-01-27T20:49:13Z</dcterms:created>
  <dcterms:modified xsi:type="dcterms:W3CDTF">2024-01-27T20:51:34Z</dcterms:modified>
</cp:coreProperties>
</file>